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442319-5A38-46F6-8A6D-4DD14E976DFB}" type="datetimeFigureOut">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D22B0-2602-4C6E-82E2-44550333ECC3}" type="slidenum">
              <a:rPr lang="en-US" smtClean="0"/>
              <a:t>‹#›</a:t>
            </a:fld>
            <a:endParaRPr lang="en-US"/>
          </a:p>
        </p:txBody>
      </p:sp>
    </p:spTree>
    <p:extLst>
      <p:ext uri="{BB962C8B-B14F-4D97-AF65-F5344CB8AC3E}">
        <p14:creationId xmlns:p14="http://schemas.microsoft.com/office/powerpoint/2010/main" val="2831773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442319-5A38-46F6-8A6D-4DD14E976DFB}" type="datetimeFigureOut">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D22B0-2602-4C6E-82E2-44550333ECC3}" type="slidenum">
              <a:rPr lang="en-US" smtClean="0"/>
              <a:t>‹#›</a:t>
            </a:fld>
            <a:endParaRPr lang="en-US"/>
          </a:p>
        </p:txBody>
      </p:sp>
    </p:spTree>
    <p:extLst>
      <p:ext uri="{BB962C8B-B14F-4D97-AF65-F5344CB8AC3E}">
        <p14:creationId xmlns:p14="http://schemas.microsoft.com/office/powerpoint/2010/main" val="78883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442319-5A38-46F6-8A6D-4DD14E976DFB}" type="datetimeFigureOut">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D22B0-2602-4C6E-82E2-44550333ECC3}" type="slidenum">
              <a:rPr lang="en-US" smtClean="0"/>
              <a:t>‹#›</a:t>
            </a:fld>
            <a:endParaRPr lang="en-US"/>
          </a:p>
        </p:txBody>
      </p:sp>
    </p:spTree>
    <p:extLst>
      <p:ext uri="{BB962C8B-B14F-4D97-AF65-F5344CB8AC3E}">
        <p14:creationId xmlns:p14="http://schemas.microsoft.com/office/powerpoint/2010/main" val="379571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442319-5A38-46F6-8A6D-4DD14E976DFB}" type="datetimeFigureOut">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D22B0-2602-4C6E-82E2-44550333ECC3}" type="slidenum">
              <a:rPr lang="en-US" smtClean="0"/>
              <a:t>‹#›</a:t>
            </a:fld>
            <a:endParaRPr lang="en-US"/>
          </a:p>
        </p:txBody>
      </p:sp>
    </p:spTree>
    <p:extLst>
      <p:ext uri="{BB962C8B-B14F-4D97-AF65-F5344CB8AC3E}">
        <p14:creationId xmlns:p14="http://schemas.microsoft.com/office/powerpoint/2010/main" val="2387018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442319-5A38-46F6-8A6D-4DD14E976DFB}" type="datetimeFigureOut">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D22B0-2602-4C6E-82E2-44550333ECC3}" type="slidenum">
              <a:rPr lang="en-US" smtClean="0"/>
              <a:t>‹#›</a:t>
            </a:fld>
            <a:endParaRPr lang="en-US"/>
          </a:p>
        </p:txBody>
      </p:sp>
    </p:spTree>
    <p:extLst>
      <p:ext uri="{BB962C8B-B14F-4D97-AF65-F5344CB8AC3E}">
        <p14:creationId xmlns:p14="http://schemas.microsoft.com/office/powerpoint/2010/main" val="2178242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442319-5A38-46F6-8A6D-4DD14E976DFB}" type="datetimeFigureOut">
              <a:rPr lang="en-US" smtClean="0"/>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D22B0-2602-4C6E-82E2-44550333ECC3}" type="slidenum">
              <a:rPr lang="en-US" smtClean="0"/>
              <a:t>‹#›</a:t>
            </a:fld>
            <a:endParaRPr lang="en-US"/>
          </a:p>
        </p:txBody>
      </p:sp>
    </p:spTree>
    <p:extLst>
      <p:ext uri="{BB962C8B-B14F-4D97-AF65-F5344CB8AC3E}">
        <p14:creationId xmlns:p14="http://schemas.microsoft.com/office/powerpoint/2010/main" val="3022962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442319-5A38-46F6-8A6D-4DD14E976DFB}" type="datetimeFigureOut">
              <a:rPr lang="en-US" smtClean="0"/>
              <a:t>11/19/2014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0D22B0-2602-4C6E-82E2-44550333ECC3}" type="slidenum">
              <a:rPr lang="en-US" smtClean="0"/>
              <a:t>‹#›</a:t>
            </a:fld>
            <a:endParaRPr lang="en-US"/>
          </a:p>
        </p:txBody>
      </p:sp>
    </p:spTree>
    <p:extLst>
      <p:ext uri="{BB962C8B-B14F-4D97-AF65-F5344CB8AC3E}">
        <p14:creationId xmlns:p14="http://schemas.microsoft.com/office/powerpoint/2010/main" val="2870351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442319-5A38-46F6-8A6D-4DD14E976DFB}" type="datetimeFigureOut">
              <a:rPr lang="en-US" smtClean="0"/>
              <a:t>11/19/2014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0D22B0-2602-4C6E-82E2-44550333ECC3}" type="slidenum">
              <a:rPr lang="en-US" smtClean="0"/>
              <a:t>‹#›</a:t>
            </a:fld>
            <a:endParaRPr lang="en-US"/>
          </a:p>
        </p:txBody>
      </p:sp>
    </p:spTree>
    <p:extLst>
      <p:ext uri="{BB962C8B-B14F-4D97-AF65-F5344CB8AC3E}">
        <p14:creationId xmlns:p14="http://schemas.microsoft.com/office/powerpoint/2010/main" val="2610098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442319-5A38-46F6-8A6D-4DD14E976DFB}" type="datetimeFigureOut">
              <a:rPr lang="en-US" smtClean="0"/>
              <a:t>11/19/2014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0D22B0-2602-4C6E-82E2-44550333ECC3}" type="slidenum">
              <a:rPr lang="en-US" smtClean="0"/>
              <a:t>‹#›</a:t>
            </a:fld>
            <a:endParaRPr lang="en-US"/>
          </a:p>
        </p:txBody>
      </p:sp>
    </p:spTree>
    <p:extLst>
      <p:ext uri="{BB962C8B-B14F-4D97-AF65-F5344CB8AC3E}">
        <p14:creationId xmlns:p14="http://schemas.microsoft.com/office/powerpoint/2010/main" val="2697509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442319-5A38-46F6-8A6D-4DD14E976DFB}" type="datetimeFigureOut">
              <a:rPr lang="en-US" smtClean="0"/>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D22B0-2602-4C6E-82E2-44550333ECC3}" type="slidenum">
              <a:rPr lang="en-US" smtClean="0"/>
              <a:t>‹#›</a:t>
            </a:fld>
            <a:endParaRPr lang="en-US"/>
          </a:p>
        </p:txBody>
      </p:sp>
    </p:spTree>
    <p:extLst>
      <p:ext uri="{BB962C8B-B14F-4D97-AF65-F5344CB8AC3E}">
        <p14:creationId xmlns:p14="http://schemas.microsoft.com/office/powerpoint/2010/main" val="3668810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442319-5A38-46F6-8A6D-4DD14E976DFB}" type="datetimeFigureOut">
              <a:rPr lang="en-US" smtClean="0"/>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D22B0-2602-4C6E-82E2-44550333ECC3}" type="slidenum">
              <a:rPr lang="en-US" smtClean="0"/>
              <a:t>‹#›</a:t>
            </a:fld>
            <a:endParaRPr lang="en-US"/>
          </a:p>
        </p:txBody>
      </p:sp>
    </p:spTree>
    <p:extLst>
      <p:ext uri="{BB962C8B-B14F-4D97-AF65-F5344CB8AC3E}">
        <p14:creationId xmlns:p14="http://schemas.microsoft.com/office/powerpoint/2010/main" val="909624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442319-5A38-46F6-8A6D-4DD14E976DFB}" type="datetimeFigureOut">
              <a:rPr lang="en-US" smtClean="0"/>
              <a:t>11/19/2014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0D22B0-2602-4C6E-82E2-44550333ECC3}" type="slidenum">
              <a:rPr lang="en-US" smtClean="0"/>
              <a:t>‹#›</a:t>
            </a:fld>
            <a:endParaRPr lang="en-US"/>
          </a:p>
        </p:txBody>
      </p:sp>
    </p:spTree>
    <p:extLst>
      <p:ext uri="{BB962C8B-B14F-4D97-AF65-F5344CB8AC3E}">
        <p14:creationId xmlns:p14="http://schemas.microsoft.com/office/powerpoint/2010/main" val="840644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Literature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Grab old work from the shelf</a:t>
            </a:r>
          </a:p>
          <a:p>
            <a:r>
              <a:rPr lang="en-US" dirty="0" smtClean="0"/>
              <a:t>Have out your book club book and homework</a:t>
            </a:r>
          </a:p>
          <a:p>
            <a:r>
              <a:rPr lang="en-US" dirty="0" smtClean="0"/>
              <a:t>Sit with your book club group</a:t>
            </a:r>
          </a:p>
          <a:p>
            <a:r>
              <a:rPr lang="en-US" dirty="0" smtClean="0"/>
              <a:t>Designate a recorder to have a </a:t>
            </a:r>
            <a:r>
              <a:rPr lang="en-US" dirty="0" err="1" smtClean="0"/>
              <a:t>chromebook</a:t>
            </a:r>
            <a:r>
              <a:rPr lang="en-US" dirty="0" smtClean="0"/>
              <a:t> and take notes (THIS CANNOT BE THE DISCUSSION LEADER)</a:t>
            </a:r>
          </a:p>
          <a:p>
            <a:r>
              <a:rPr lang="en-US" dirty="0" smtClean="0"/>
              <a:t>Make a Google Doc for “Book Club Meetings”</a:t>
            </a:r>
          </a:p>
          <a:p>
            <a:r>
              <a:rPr lang="en-US" dirty="0" smtClean="0"/>
              <a:t>Place it in your Am Lit folder and then share with your other group members and allow them “editing” privileges</a:t>
            </a:r>
            <a:endParaRPr lang="en-US" dirty="0"/>
          </a:p>
        </p:txBody>
      </p:sp>
    </p:spTree>
    <p:extLst>
      <p:ext uri="{BB962C8B-B14F-4D97-AF65-F5344CB8AC3E}">
        <p14:creationId xmlns:p14="http://schemas.microsoft.com/office/powerpoint/2010/main" val="1105035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Club: Intro</a:t>
            </a:r>
            <a:endParaRPr lang="en-US" dirty="0"/>
          </a:p>
        </p:txBody>
      </p:sp>
      <p:sp>
        <p:nvSpPr>
          <p:cNvPr id="3" name="Content Placeholder 2"/>
          <p:cNvSpPr>
            <a:spLocks noGrp="1"/>
          </p:cNvSpPr>
          <p:nvPr>
            <p:ph idx="1"/>
          </p:nvPr>
        </p:nvSpPr>
        <p:spPr/>
        <p:txBody>
          <a:bodyPr/>
          <a:lstStyle/>
          <a:p>
            <a:r>
              <a:rPr lang="en-US" dirty="0" smtClean="0"/>
              <a:t>Recorder: Write down in your new google doc</a:t>
            </a:r>
          </a:p>
          <a:p>
            <a:pPr marL="971550" lvl="1" indent="-514350">
              <a:buFont typeface="+mj-lt"/>
              <a:buAutoNum type="arabicPeriod"/>
            </a:pPr>
            <a:r>
              <a:rPr lang="en-US" dirty="0" smtClean="0"/>
              <a:t>At the top of the page, the date</a:t>
            </a:r>
          </a:p>
          <a:p>
            <a:pPr marL="971550" lvl="1" indent="-514350">
              <a:buFont typeface="+mj-lt"/>
              <a:buAutoNum type="arabicPeriod"/>
            </a:pPr>
            <a:r>
              <a:rPr lang="en-US" dirty="0" smtClean="0"/>
              <a:t>The names of people present in your group today—indicate who were the quote takers and who was the discussion leader</a:t>
            </a:r>
          </a:p>
          <a:p>
            <a:pPr marL="971550" lvl="1" indent="-514350">
              <a:buFont typeface="+mj-lt"/>
              <a:buAutoNum type="arabicPeriod"/>
            </a:pPr>
            <a:r>
              <a:rPr lang="en-US" dirty="0" smtClean="0"/>
              <a:t>The number of assigned pages/chapters you all should have completed today</a:t>
            </a:r>
          </a:p>
          <a:p>
            <a:r>
              <a:rPr lang="en-US" dirty="0" smtClean="0"/>
              <a:t>In your group, quickly summarize the section you read for today</a:t>
            </a:r>
          </a:p>
        </p:txBody>
      </p:sp>
    </p:spTree>
    <p:extLst>
      <p:ext uri="{BB962C8B-B14F-4D97-AF65-F5344CB8AC3E}">
        <p14:creationId xmlns:p14="http://schemas.microsoft.com/office/powerpoint/2010/main" val="168591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Club: Characters</a:t>
            </a:r>
            <a:endParaRPr lang="en-US" dirty="0"/>
          </a:p>
        </p:txBody>
      </p:sp>
      <p:sp>
        <p:nvSpPr>
          <p:cNvPr id="3" name="Content Placeholder 2"/>
          <p:cNvSpPr>
            <a:spLocks noGrp="1"/>
          </p:cNvSpPr>
          <p:nvPr>
            <p:ph idx="1"/>
          </p:nvPr>
        </p:nvSpPr>
        <p:spPr/>
        <p:txBody>
          <a:bodyPr>
            <a:normAutofit lnSpcReduction="10000"/>
          </a:bodyPr>
          <a:lstStyle/>
          <a:p>
            <a:r>
              <a:rPr lang="en-US" dirty="0" smtClean="0"/>
              <a:t>Create a list, together, on your Google Doc of major characters that you have read about so far</a:t>
            </a:r>
          </a:p>
          <a:p>
            <a:pPr lvl="1"/>
            <a:r>
              <a:rPr lang="en-US" dirty="0" smtClean="0"/>
              <a:t>Include their names</a:t>
            </a:r>
          </a:p>
          <a:p>
            <a:pPr lvl="1"/>
            <a:r>
              <a:rPr lang="en-US" dirty="0" smtClean="0"/>
              <a:t>Their occupations</a:t>
            </a:r>
          </a:p>
          <a:p>
            <a:pPr lvl="1"/>
            <a:r>
              <a:rPr lang="en-US" dirty="0" smtClean="0"/>
              <a:t>Their relationship to each other in the novel</a:t>
            </a:r>
          </a:p>
          <a:p>
            <a:pPr lvl="1"/>
            <a:r>
              <a:rPr lang="en-US" dirty="0" smtClean="0"/>
              <a:t>Who you believe to be the protagonist and who you believe might be the antagonist</a:t>
            </a:r>
          </a:p>
          <a:p>
            <a:pPr lvl="1"/>
            <a:r>
              <a:rPr lang="en-US" dirty="0" smtClean="0"/>
              <a:t>Any descriptive details that you have about them so far</a:t>
            </a:r>
          </a:p>
        </p:txBody>
      </p:sp>
    </p:spTree>
    <p:extLst>
      <p:ext uri="{BB962C8B-B14F-4D97-AF65-F5344CB8AC3E}">
        <p14:creationId xmlns:p14="http://schemas.microsoft.com/office/powerpoint/2010/main" val="3409415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Club: Quotes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Share your quotes that you found and a brief description of why you chose that particular quote for this first section</a:t>
            </a:r>
          </a:p>
          <a:p>
            <a:r>
              <a:rPr lang="en-US" dirty="0" smtClean="0"/>
              <a:t>Recorder: Write down page numbers/beginning of the quote for your records</a:t>
            </a:r>
          </a:p>
          <a:p>
            <a:r>
              <a:rPr lang="en-US" dirty="0" smtClean="0"/>
              <a:t>After each quote is introduced, the discussion leader needs to take over and stimulate discussion</a:t>
            </a:r>
          </a:p>
          <a:p>
            <a:r>
              <a:rPr lang="en-US" dirty="0" smtClean="0"/>
              <a:t>During this time, the recorder needs to be participating but also taking BRIEF notes on the discussions that take place</a:t>
            </a:r>
            <a:endParaRPr lang="en-US" dirty="0"/>
          </a:p>
        </p:txBody>
      </p:sp>
    </p:spTree>
    <p:extLst>
      <p:ext uri="{BB962C8B-B14F-4D97-AF65-F5344CB8AC3E}">
        <p14:creationId xmlns:p14="http://schemas.microsoft.com/office/powerpoint/2010/main" val="2074956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Club: For Next Meeting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Assign new roles (new discussion leader)</a:t>
            </a:r>
          </a:p>
          <a:p>
            <a:r>
              <a:rPr lang="en-US" dirty="0" smtClean="0"/>
              <a:t>You must now find 2-3 quotes and write 1 piece of commentary for each quote in your notebook</a:t>
            </a:r>
          </a:p>
          <a:p>
            <a:r>
              <a:rPr lang="en-US" dirty="0" smtClean="0"/>
              <a:t>Discussion leaders need to write at least 5 text based discussion questions, it can encompass the first two sections of the reading</a:t>
            </a:r>
          </a:p>
          <a:p>
            <a:r>
              <a:rPr lang="en-US" dirty="0" smtClean="0"/>
              <a:t>Check in with each other on how many pages need to be read for the next meeting and make sure you look at how many chapters that is approximately for those with different versions</a:t>
            </a:r>
            <a:endParaRPr lang="en-US" dirty="0"/>
          </a:p>
        </p:txBody>
      </p:sp>
    </p:spTree>
    <p:extLst>
      <p:ext uri="{BB962C8B-B14F-4D97-AF65-F5344CB8AC3E}">
        <p14:creationId xmlns:p14="http://schemas.microsoft.com/office/powerpoint/2010/main" val="974334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362</Words>
  <Application>Microsoft Office PowerPoint</Application>
  <PresentationFormat>On-screen Show (4:3)</PresentationFormat>
  <Paragraphs>30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American Literature</vt:lpstr>
      <vt:lpstr>Book Club: Intro</vt:lpstr>
      <vt:lpstr>Book Club: Characters</vt:lpstr>
      <vt:lpstr>Book Club: Quotes</vt:lpstr>
      <vt:lpstr>Book Club: For Next Meeting</vt:lpstr>
    </vt:vector>
  </TitlesOfParts>
  <Company>Snoqualmie Valley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Literature</dc:title>
  <dc:creator>King, Chelsea E</dc:creator>
  <cp:lastModifiedBy>King, Chelsea E</cp:lastModifiedBy>
  <cp:revision>2</cp:revision>
  <dcterms:created xsi:type="dcterms:W3CDTF">2014-11-19T15:19:22Z</dcterms:created>
  <dcterms:modified xsi:type="dcterms:W3CDTF">2014-11-19T15:34:41Z</dcterms:modified>
</cp:coreProperties>
</file>